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59" r:id="rId5"/>
    <p:sldId id="258" r:id="rId6"/>
    <p:sldId id="261" r:id="rId7"/>
    <p:sldId id="262" r:id="rId8"/>
    <p:sldId id="260" r:id="rId9"/>
    <p:sldId id="257" r:id="rId10"/>
    <p:sldId id="263" r:id="rId11"/>
    <p:sldId id="264" r:id="rId12"/>
    <p:sldId id="266" r:id="rId13"/>
    <p:sldId id="276" r:id="rId14"/>
    <p:sldId id="267" r:id="rId15"/>
    <p:sldId id="265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9ECBB9-A7D3-455A-B320-F00755E6F919}" v="1" dt="2020-11-28T09:47:1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E69ECBB9-A7D3-455A-B320-F00755E6F919}"/>
    <pc:docChg chg="custSel modSld">
      <pc:chgData name="Jacintha Westerink" userId="c1c74fd5-67fa-43d8-8063-0adb3063a5fc" providerId="ADAL" clId="{E69ECBB9-A7D3-455A-B320-F00755E6F919}" dt="2020-11-28T09:46:48.938" v="21" actId="6549"/>
      <pc:docMkLst>
        <pc:docMk/>
      </pc:docMkLst>
      <pc:sldChg chg="modSp mod">
        <pc:chgData name="Jacintha Westerink" userId="c1c74fd5-67fa-43d8-8063-0adb3063a5fc" providerId="ADAL" clId="{E69ECBB9-A7D3-455A-B320-F00755E6F919}" dt="2020-11-28T09:46:48.938" v="21" actId="6549"/>
        <pc:sldMkLst>
          <pc:docMk/>
          <pc:sldMk cId="1899986824" sldId="256"/>
        </pc:sldMkLst>
        <pc:spChg chg="mod">
          <ac:chgData name="Jacintha Westerink" userId="c1c74fd5-67fa-43d8-8063-0adb3063a5fc" providerId="ADAL" clId="{E69ECBB9-A7D3-455A-B320-F00755E6F919}" dt="2020-11-28T09:46:48.938" v="21" actId="6549"/>
          <ac:spMkLst>
            <pc:docMk/>
            <pc:sldMk cId="1899986824" sldId="256"/>
            <ac:spMk id="3" creationId="{00000000-0000-0000-0000-000000000000}"/>
          </ac:spMkLst>
        </pc:spChg>
      </pc:sldChg>
      <pc:sldChg chg="addSp delSp modSp mod">
        <pc:chgData name="Jacintha Westerink" userId="c1c74fd5-67fa-43d8-8063-0adb3063a5fc" providerId="ADAL" clId="{E69ECBB9-A7D3-455A-B320-F00755E6F919}" dt="2020-11-28T09:46:15.844" v="10" actId="478"/>
        <pc:sldMkLst>
          <pc:docMk/>
          <pc:sldMk cId="4019116536" sldId="257"/>
        </pc:sldMkLst>
        <pc:spChg chg="del">
          <ac:chgData name="Jacintha Westerink" userId="c1c74fd5-67fa-43d8-8063-0adb3063a5fc" providerId="ADAL" clId="{E69ECBB9-A7D3-455A-B320-F00755E6F919}" dt="2020-11-28T09:46:14.326" v="9" actId="478"/>
          <ac:spMkLst>
            <pc:docMk/>
            <pc:sldMk cId="4019116536" sldId="257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69ECBB9-A7D3-455A-B320-F00755E6F919}" dt="2020-11-28T09:46:15.844" v="10" actId="478"/>
          <ac:spMkLst>
            <pc:docMk/>
            <pc:sldMk cId="4019116536" sldId="257"/>
            <ac:spMk id="5" creationId="{DA163E5A-FA00-40AC-825D-18D55D627348}"/>
          </ac:spMkLst>
        </pc:spChg>
      </pc:sldChg>
      <pc:sldChg chg="addSp delSp modSp mod">
        <pc:chgData name="Jacintha Westerink" userId="c1c74fd5-67fa-43d8-8063-0adb3063a5fc" providerId="ADAL" clId="{E69ECBB9-A7D3-455A-B320-F00755E6F919}" dt="2020-11-28T09:46:44.046" v="20" actId="478"/>
        <pc:sldMkLst>
          <pc:docMk/>
          <pc:sldMk cId="3877926064" sldId="258"/>
        </pc:sldMkLst>
        <pc:spChg chg="del">
          <ac:chgData name="Jacintha Westerink" userId="c1c74fd5-67fa-43d8-8063-0adb3063a5fc" providerId="ADAL" clId="{E69ECBB9-A7D3-455A-B320-F00755E6F919}" dt="2020-11-28T09:46:40.536" v="19" actId="478"/>
          <ac:spMkLst>
            <pc:docMk/>
            <pc:sldMk cId="3877926064" sldId="258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69ECBB9-A7D3-455A-B320-F00755E6F919}" dt="2020-11-28T09:46:44.046" v="20" actId="478"/>
          <ac:spMkLst>
            <pc:docMk/>
            <pc:sldMk cId="3877926064" sldId="258"/>
            <ac:spMk id="5" creationId="{FF94B0D3-D432-4E49-BE7E-4952C9C486A2}"/>
          </ac:spMkLst>
        </pc:spChg>
      </pc:sldChg>
      <pc:sldChg chg="addSp delSp modSp mod">
        <pc:chgData name="Jacintha Westerink" userId="c1c74fd5-67fa-43d8-8063-0adb3063a5fc" providerId="ADAL" clId="{E69ECBB9-A7D3-455A-B320-F00755E6F919}" dt="2020-11-28T09:46:37.848" v="18" actId="478"/>
        <pc:sldMkLst>
          <pc:docMk/>
          <pc:sldMk cId="1487723784" sldId="259"/>
        </pc:sldMkLst>
        <pc:spChg chg="del">
          <ac:chgData name="Jacintha Westerink" userId="c1c74fd5-67fa-43d8-8063-0adb3063a5fc" providerId="ADAL" clId="{E69ECBB9-A7D3-455A-B320-F00755E6F919}" dt="2020-11-28T09:46:36.976" v="17" actId="478"/>
          <ac:spMkLst>
            <pc:docMk/>
            <pc:sldMk cId="1487723784" sldId="259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69ECBB9-A7D3-455A-B320-F00755E6F919}" dt="2020-11-28T09:46:37.848" v="18" actId="478"/>
          <ac:spMkLst>
            <pc:docMk/>
            <pc:sldMk cId="1487723784" sldId="259"/>
            <ac:spMk id="5" creationId="{2646550E-0145-4C96-8C5D-CE9B580DC2C5}"/>
          </ac:spMkLst>
        </pc:spChg>
      </pc:sldChg>
      <pc:sldChg chg="addSp delSp modSp mod">
        <pc:chgData name="Jacintha Westerink" userId="c1c74fd5-67fa-43d8-8063-0adb3063a5fc" providerId="ADAL" clId="{E69ECBB9-A7D3-455A-B320-F00755E6F919}" dt="2020-11-28T09:46:21.329" v="12" actId="478"/>
        <pc:sldMkLst>
          <pc:docMk/>
          <pc:sldMk cId="3527980831" sldId="260"/>
        </pc:sldMkLst>
        <pc:spChg chg="del">
          <ac:chgData name="Jacintha Westerink" userId="c1c74fd5-67fa-43d8-8063-0adb3063a5fc" providerId="ADAL" clId="{E69ECBB9-A7D3-455A-B320-F00755E6F919}" dt="2020-11-28T09:46:20.628" v="11" actId="478"/>
          <ac:spMkLst>
            <pc:docMk/>
            <pc:sldMk cId="3527980831" sldId="260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69ECBB9-A7D3-455A-B320-F00755E6F919}" dt="2020-11-28T09:46:21.329" v="12" actId="478"/>
          <ac:spMkLst>
            <pc:docMk/>
            <pc:sldMk cId="3527980831" sldId="260"/>
            <ac:spMk id="5" creationId="{62B54EA7-DDBE-480C-9ABA-C9219070CECC}"/>
          </ac:spMkLst>
        </pc:spChg>
      </pc:sldChg>
      <pc:sldChg chg="addSp delSp modSp mod">
        <pc:chgData name="Jacintha Westerink" userId="c1c74fd5-67fa-43d8-8063-0adb3063a5fc" providerId="ADAL" clId="{E69ECBB9-A7D3-455A-B320-F00755E6F919}" dt="2020-11-28T09:46:33.866" v="16" actId="478"/>
        <pc:sldMkLst>
          <pc:docMk/>
          <pc:sldMk cId="2021940433" sldId="261"/>
        </pc:sldMkLst>
        <pc:spChg chg="del">
          <ac:chgData name="Jacintha Westerink" userId="c1c74fd5-67fa-43d8-8063-0adb3063a5fc" providerId="ADAL" clId="{E69ECBB9-A7D3-455A-B320-F00755E6F919}" dt="2020-11-28T09:46:31.760" v="15" actId="478"/>
          <ac:spMkLst>
            <pc:docMk/>
            <pc:sldMk cId="2021940433" sldId="261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69ECBB9-A7D3-455A-B320-F00755E6F919}" dt="2020-11-28T09:46:33.866" v="16" actId="478"/>
          <ac:spMkLst>
            <pc:docMk/>
            <pc:sldMk cId="2021940433" sldId="261"/>
            <ac:spMk id="5" creationId="{01716821-D0F2-4750-AC38-2E856BDA64FE}"/>
          </ac:spMkLst>
        </pc:spChg>
      </pc:sldChg>
      <pc:sldChg chg="addSp delSp modSp mod">
        <pc:chgData name="Jacintha Westerink" userId="c1c74fd5-67fa-43d8-8063-0adb3063a5fc" providerId="ADAL" clId="{E69ECBB9-A7D3-455A-B320-F00755E6F919}" dt="2020-11-28T09:46:26.309" v="14" actId="478"/>
        <pc:sldMkLst>
          <pc:docMk/>
          <pc:sldMk cId="1632030674" sldId="262"/>
        </pc:sldMkLst>
        <pc:spChg chg="del">
          <ac:chgData name="Jacintha Westerink" userId="c1c74fd5-67fa-43d8-8063-0adb3063a5fc" providerId="ADAL" clId="{E69ECBB9-A7D3-455A-B320-F00755E6F919}" dt="2020-11-28T09:46:24.821" v="13" actId="478"/>
          <ac:spMkLst>
            <pc:docMk/>
            <pc:sldMk cId="1632030674" sldId="262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69ECBB9-A7D3-455A-B320-F00755E6F919}" dt="2020-11-28T09:46:26.309" v="14" actId="478"/>
          <ac:spMkLst>
            <pc:docMk/>
            <pc:sldMk cId="1632030674" sldId="262"/>
            <ac:spMk id="5" creationId="{B4730F5F-6198-47FE-ACF8-9761A4618F76}"/>
          </ac:spMkLst>
        </pc:spChg>
      </pc:sldChg>
      <pc:sldChg chg="addSp delSp modSp mod">
        <pc:chgData name="Jacintha Westerink" userId="c1c74fd5-67fa-43d8-8063-0adb3063a5fc" providerId="ADAL" clId="{E69ECBB9-A7D3-455A-B320-F00755E6F919}" dt="2020-11-28T09:46:10.335" v="8" actId="478"/>
        <pc:sldMkLst>
          <pc:docMk/>
          <pc:sldMk cId="2523154956" sldId="263"/>
        </pc:sldMkLst>
        <pc:spChg chg="del">
          <ac:chgData name="Jacintha Westerink" userId="c1c74fd5-67fa-43d8-8063-0adb3063a5fc" providerId="ADAL" clId="{E69ECBB9-A7D3-455A-B320-F00755E6F919}" dt="2020-11-28T09:46:09.613" v="7" actId="478"/>
          <ac:spMkLst>
            <pc:docMk/>
            <pc:sldMk cId="2523154956" sldId="263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69ECBB9-A7D3-455A-B320-F00755E6F919}" dt="2020-11-28T09:46:10.335" v="8" actId="478"/>
          <ac:spMkLst>
            <pc:docMk/>
            <pc:sldMk cId="2523154956" sldId="263"/>
            <ac:spMk id="5" creationId="{B84C84C4-F70E-4994-8FD4-14D162ED1560}"/>
          </ac:spMkLst>
        </pc:spChg>
      </pc:sldChg>
      <pc:sldChg chg="addSp delSp modSp mod">
        <pc:chgData name="Jacintha Westerink" userId="c1c74fd5-67fa-43d8-8063-0adb3063a5fc" providerId="ADAL" clId="{E69ECBB9-A7D3-455A-B320-F00755E6F919}" dt="2020-11-28T09:46:04.097" v="6" actId="478"/>
        <pc:sldMkLst>
          <pc:docMk/>
          <pc:sldMk cId="1840748914" sldId="264"/>
        </pc:sldMkLst>
        <pc:spChg chg="del">
          <ac:chgData name="Jacintha Westerink" userId="c1c74fd5-67fa-43d8-8063-0adb3063a5fc" providerId="ADAL" clId="{E69ECBB9-A7D3-455A-B320-F00755E6F919}" dt="2020-11-28T09:46:02.296" v="5" actId="478"/>
          <ac:spMkLst>
            <pc:docMk/>
            <pc:sldMk cId="1840748914" sldId="264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69ECBB9-A7D3-455A-B320-F00755E6F919}" dt="2020-11-28T09:46:04.097" v="6" actId="478"/>
          <ac:spMkLst>
            <pc:docMk/>
            <pc:sldMk cId="1840748914" sldId="264"/>
            <ac:spMk id="5" creationId="{DB327214-F292-4EA3-B1C8-ACDD089A9B24}"/>
          </ac:spMkLst>
        </pc:spChg>
      </pc:sldChg>
      <pc:sldChg chg="addSp delSp modSp mod">
        <pc:chgData name="Jacintha Westerink" userId="c1c74fd5-67fa-43d8-8063-0adb3063a5fc" providerId="ADAL" clId="{E69ECBB9-A7D3-455A-B320-F00755E6F919}" dt="2020-11-28T09:45:58.169" v="4" actId="478"/>
        <pc:sldMkLst>
          <pc:docMk/>
          <pc:sldMk cId="1958931541" sldId="266"/>
        </pc:sldMkLst>
        <pc:spChg chg="del">
          <ac:chgData name="Jacintha Westerink" userId="c1c74fd5-67fa-43d8-8063-0adb3063a5fc" providerId="ADAL" clId="{E69ECBB9-A7D3-455A-B320-F00755E6F919}" dt="2020-11-28T09:45:55.793" v="3" actId="478"/>
          <ac:spMkLst>
            <pc:docMk/>
            <pc:sldMk cId="1958931541" sldId="266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69ECBB9-A7D3-455A-B320-F00755E6F919}" dt="2020-11-28T09:45:58.169" v="4" actId="478"/>
          <ac:spMkLst>
            <pc:docMk/>
            <pc:sldMk cId="1958931541" sldId="266"/>
            <ac:spMk id="5" creationId="{1814BFF7-6360-4D61-9D78-77849567DEA5}"/>
          </ac:spMkLst>
        </pc:spChg>
      </pc:sldChg>
      <pc:sldChg chg="addSp delSp modSp mod">
        <pc:chgData name="Jacintha Westerink" userId="c1c74fd5-67fa-43d8-8063-0adb3063a5fc" providerId="ADAL" clId="{E69ECBB9-A7D3-455A-B320-F00755E6F919}" dt="2020-11-28T09:45:46.415" v="0" actId="478"/>
        <pc:sldMkLst>
          <pc:docMk/>
          <pc:sldMk cId="2139597827" sldId="267"/>
        </pc:sldMkLst>
        <pc:spChg chg="del">
          <ac:chgData name="Jacintha Westerink" userId="c1c74fd5-67fa-43d8-8063-0adb3063a5fc" providerId="ADAL" clId="{E69ECBB9-A7D3-455A-B320-F00755E6F919}" dt="2020-11-28T09:45:46.415" v="0" actId="478"/>
          <ac:spMkLst>
            <pc:docMk/>
            <pc:sldMk cId="2139597827" sldId="267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E69ECBB9-A7D3-455A-B320-F00755E6F919}" dt="2020-11-28T09:45:46.415" v="0" actId="478"/>
          <ac:spMkLst>
            <pc:docMk/>
            <pc:sldMk cId="2139597827" sldId="267"/>
            <ac:spMk id="5" creationId="{1A481029-573E-4BD2-BB2F-44E2F84DFB02}"/>
          </ac:spMkLst>
        </pc:spChg>
      </pc:sldChg>
      <pc:sldChg chg="addSp delSp modSp mod">
        <pc:chgData name="Jacintha Westerink" userId="c1c74fd5-67fa-43d8-8063-0adb3063a5fc" providerId="ADAL" clId="{E69ECBB9-A7D3-455A-B320-F00755E6F919}" dt="2020-11-28T09:45:52.100" v="2" actId="478"/>
        <pc:sldMkLst>
          <pc:docMk/>
          <pc:sldMk cId="2708860125" sldId="276"/>
        </pc:sldMkLst>
        <pc:spChg chg="del">
          <ac:chgData name="Jacintha Westerink" userId="c1c74fd5-67fa-43d8-8063-0adb3063a5fc" providerId="ADAL" clId="{E69ECBB9-A7D3-455A-B320-F00755E6F919}" dt="2020-11-28T09:45:50.556" v="1" actId="478"/>
          <ac:spMkLst>
            <pc:docMk/>
            <pc:sldMk cId="2708860125" sldId="276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E69ECBB9-A7D3-455A-B320-F00755E6F919}" dt="2020-11-28T09:45:52.100" v="2" actId="478"/>
          <ac:spMkLst>
            <pc:docMk/>
            <pc:sldMk cId="2708860125" sldId="276"/>
            <ac:spMk id="4" creationId="{1AA41912-C9E1-4142-9DA6-1A2F2503FF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21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31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7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65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24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94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67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344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573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46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41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20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255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09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08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21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2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89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6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49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67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85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96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Winkel en zijn producten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5906" y="4341340"/>
            <a:ext cx="9144000" cy="1655762"/>
          </a:xfrm>
        </p:spPr>
        <p:txBody>
          <a:bodyPr/>
          <a:lstStyle/>
          <a:p>
            <a:r>
              <a:rPr lang="nl-NL" dirty="0"/>
              <a:t>Oefentoets </a:t>
            </a:r>
          </a:p>
          <a:p>
            <a:r>
              <a:rPr lang="nl-NL" dirty="0"/>
              <a:t>1-14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98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59956" y="5758773"/>
            <a:ext cx="993843" cy="418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8</a:t>
            </a:r>
          </a:p>
        </p:txBody>
      </p:sp>
      <p:pic>
        <p:nvPicPr>
          <p:cNvPr id="7172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515337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astilbe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235138"/>
            <a:ext cx="5038656" cy="26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beeldingsresultaat voor astilbe arends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" y="2658462"/>
            <a:ext cx="5451732" cy="41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4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briza min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50" y="2188046"/>
            <a:ext cx="5162857" cy="34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riza min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" y="2188046"/>
            <a:ext cx="5279066" cy="39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0782650" y="6320976"/>
            <a:ext cx="993843" cy="418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5893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buxus sempervire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46" y="3093707"/>
            <a:ext cx="4202423" cy="31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buxus sempervir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4" y="2919755"/>
            <a:ext cx="2742901" cy="332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18" y="1718727"/>
            <a:ext cx="3010320" cy="452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62181F1-1606-4F59-80D3-9EB2FDAFFECC}"/>
              </a:ext>
            </a:extLst>
          </p:cNvPr>
          <p:cNvSpPr txBox="1">
            <a:spLocks/>
          </p:cNvSpPr>
          <p:nvPr/>
        </p:nvSpPr>
        <p:spPr>
          <a:xfrm>
            <a:off x="10856878" y="6311900"/>
            <a:ext cx="993843" cy="418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0886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Afbeeldingsresultaat voor browallia speci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0" y="1575139"/>
            <a:ext cx="4131753" cy="441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rowallia speci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34" y="299767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0856878" y="6311900"/>
            <a:ext cx="993843" cy="418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11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A481029-573E-4BD2-BB2F-44E2F84D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9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150" y="2092325"/>
            <a:ext cx="8680450" cy="1325563"/>
          </a:xfrm>
        </p:spPr>
        <p:txBody>
          <a:bodyPr/>
          <a:lstStyle/>
          <a:p>
            <a:r>
              <a:rPr lang="nl-NL" u="sng" dirty="0"/>
              <a:t>Totaal punten </a:t>
            </a:r>
            <a:r>
              <a:rPr lang="nl-NL" dirty="0"/>
              <a:t>= cijfer</a:t>
            </a:r>
            <a:br>
              <a:rPr lang="nl-NL" dirty="0"/>
            </a:br>
            <a:r>
              <a:rPr lang="nl-NL" dirty="0"/>
              <a:t>          2,7</a:t>
            </a:r>
          </a:p>
        </p:txBody>
      </p:sp>
    </p:spTree>
    <p:extLst>
      <p:ext uri="{BB962C8B-B14F-4D97-AF65-F5344CB8AC3E}">
        <p14:creationId xmlns:p14="http://schemas.microsoft.com/office/powerpoint/2010/main" val="116809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aspidi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93" y="886971"/>
            <a:ext cx="3872700" cy="57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spidist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72" y="1138137"/>
            <a:ext cx="4289897" cy="57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293" y="6284879"/>
            <a:ext cx="585281" cy="3111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772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fbeeldingsresultaat voor asparagus setac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57" y="2205037"/>
            <a:ext cx="6714543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52868" y="6380163"/>
            <a:ext cx="954932" cy="340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2</a:t>
            </a:r>
          </a:p>
        </p:txBody>
      </p:sp>
      <p:pic>
        <p:nvPicPr>
          <p:cNvPr id="3074" name="Picture 2" descr="Afbeeldingsresultaat voor asparagus setac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2205037"/>
            <a:ext cx="3794125" cy="41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2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fbeeldingsresultaat voor aster novi belg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9" y="1887704"/>
            <a:ext cx="4029075" cy="26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53800" y="6250561"/>
            <a:ext cx="686882" cy="48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3</a:t>
            </a:r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1" y="625250"/>
            <a:ext cx="2489200" cy="56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ster novi belg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12770"/>
            <a:ext cx="4683125" cy="24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4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86416" y="5758773"/>
            <a:ext cx="867383" cy="418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4</a:t>
            </a:r>
          </a:p>
        </p:txBody>
      </p:sp>
      <p:pic>
        <p:nvPicPr>
          <p:cNvPr id="5122" name="Picture 2" descr="Afbeeldingsresultaat voor beaucarnea recurv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beaucarnea recurv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14" y="2095500"/>
            <a:ext cx="4570581" cy="457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beaucarnea recurvata kl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695" y="1993900"/>
            <a:ext cx="3281362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3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5872" y="5719863"/>
            <a:ext cx="847928" cy="457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5</a:t>
            </a:r>
          </a:p>
        </p:txBody>
      </p:sp>
      <p:pic>
        <p:nvPicPr>
          <p:cNvPr id="8194" name="Picture 2" descr="Afbeeldingsresultaat voor asplenium n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splenium nid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4" y="3563937"/>
            <a:ext cx="4453467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splenium n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74" y="57150"/>
            <a:ext cx="4358226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8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20337" y="6449539"/>
            <a:ext cx="1071663" cy="408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6</a:t>
            </a:r>
          </a:p>
        </p:txBody>
      </p:sp>
      <p:pic>
        <p:nvPicPr>
          <p:cNvPr id="1028" name="Picture 4" descr="Afbeeldingsresultaat voor asclepias tuber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8" y="2880279"/>
            <a:ext cx="5648572" cy="32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sclep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1" y="846695"/>
            <a:ext cx="3781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1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53670"/>
            <a:ext cx="5756275" cy="540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90275" y="6449539"/>
            <a:ext cx="838200" cy="408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7</a:t>
            </a:r>
          </a:p>
        </p:txBody>
      </p:sp>
      <p:pic>
        <p:nvPicPr>
          <p:cNvPr id="6146" name="Picture 2" descr="Afbeeldingsresultaat voor begonia r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095500"/>
            <a:ext cx="4982430" cy="49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549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104</Words>
  <Application>Microsoft Office PowerPoint</Application>
  <PresentationFormat>Breedbeeld</PresentationFormat>
  <Paragraphs>33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2_Kantoorthema</vt:lpstr>
      <vt:lpstr>Winkel en zijn producten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Totaal punten = cijfer           2,7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Winkel en zijn producten</dc:title>
  <dc:creator>A den Haan</dc:creator>
  <cp:lastModifiedBy>Jacintha Westerink</cp:lastModifiedBy>
  <cp:revision>14</cp:revision>
  <dcterms:created xsi:type="dcterms:W3CDTF">2016-12-05T16:07:50Z</dcterms:created>
  <dcterms:modified xsi:type="dcterms:W3CDTF">2020-11-28T09:47:28Z</dcterms:modified>
</cp:coreProperties>
</file>